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BD8C5-0D31-4B58-9BF9-4F5AE4F46FD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23E61-5931-4445-8EE9-5DF1F9EDFFE7}">
      <dgm:prSet phldrT="[Текст]" custT="1"/>
      <dgm:spPr/>
      <dgm:t>
        <a:bodyPr/>
        <a:lstStyle/>
        <a:p>
          <a:r>
            <a:rPr lang="ru-RU" sz="1800" b="0" i="0" dirty="0" smtClean="0"/>
            <a:t>Лимфогранулематоз 4 </a:t>
          </a:r>
          <a:r>
            <a:rPr lang="ru-RU" sz="1800" b="0" i="0" dirty="0" err="1" smtClean="0"/>
            <a:t>сатысы</a:t>
          </a:r>
          <a:endParaRPr lang="ru-RU" sz="1800" dirty="0"/>
        </a:p>
      </dgm:t>
    </dgm:pt>
    <dgm:pt modelId="{2CA6BE7F-DFF2-4418-BC1D-CDBE7D07A0F1}" type="parTrans" cxnId="{F04279A9-3631-4EE7-B0B0-A05AD91C9BF4}">
      <dgm:prSet/>
      <dgm:spPr/>
      <dgm:t>
        <a:bodyPr/>
        <a:lstStyle/>
        <a:p>
          <a:endParaRPr lang="ru-RU"/>
        </a:p>
      </dgm:t>
    </dgm:pt>
    <dgm:pt modelId="{EA000487-8D9D-417A-B773-328170FE0B4D}" type="sibTrans" cxnId="{F04279A9-3631-4EE7-B0B0-A05AD91C9BF4}">
      <dgm:prSet/>
      <dgm:spPr/>
      <dgm:t>
        <a:bodyPr/>
        <a:lstStyle/>
        <a:p>
          <a:endParaRPr lang="ru-RU"/>
        </a:p>
      </dgm:t>
    </dgm:pt>
    <dgm:pt modelId="{9AB680FB-0797-4A16-8574-AF4254989D03}">
      <dgm:prSet custT="1"/>
      <dgm:spPr/>
      <dgm:t>
        <a:bodyPr/>
        <a:lstStyle/>
        <a:p>
          <a:r>
            <a:rPr lang="en-US" sz="1400" b="0" i="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саты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жергілікті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) –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аумақтық 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лимфа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түйіндерін немесе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лимфа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түйінінен 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сырт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мүшені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тінді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зақымдандырған</a:t>
          </a:r>
          <a:r>
            <a:rPr lang="ru-RU" sz="1000" b="0" i="0" dirty="0" smtClean="0"/>
            <a:t>.</a:t>
          </a:r>
          <a:endParaRPr lang="ru-RU" sz="1000" b="0" i="0" dirty="0"/>
        </a:p>
      </dgm:t>
    </dgm:pt>
    <dgm:pt modelId="{3E311338-C553-4EA6-9314-568E1948DF78}" type="parTrans" cxnId="{EA042990-3495-4AC2-8B84-BF77C132849B}">
      <dgm:prSet/>
      <dgm:spPr/>
      <dgm:t>
        <a:bodyPr/>
        <a:lstStyle/>
        <a:p>
          <a:endParaRPr lang="ru-RU"/>
        </a:p>
      </dgm:t>
    </dgm:pt>
    <dgm:pt modelId="{2BFC97BC-D777-4E4C-835B-4593DFF3AEBC}" type="sibTrans" cxnId="{EA042990-3495-4AC2-8B84-BF77C132849B}">
      <dgm:prSet/>
      <dgm:spPr/>
      <dgm:t>
        <a:bodyPr/>
        <a:lstStyle/>
        <a:p>
          <a:endParaRPr lang="ru-RU"/>
        </a:p>
      </dgm:t>
    </dgm:pt>
    <dgm:pt modelId="{EFA3EE38-6186-461B-849E-EBEE79992C8C}">
      <dgm:prSet/>
      <dgm:spPr/>
      <dgm:t>
        <a:bodyPr/>
        <a:lstStyle/>
        <a:p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II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саты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регионарлы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) –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екі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одан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көбірек, көк еттің бір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жағындағы бір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және одан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көбірек сыртқы бір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мүшені зақымдандырған.</a:t>
          </a:r>
          <a:endParaRPr lang="ru-RU" b="0" i="0" dirty="0">
            <a:latin typeface="Times New Roman" pitchFamily="18" charset="0"/>
            <a:cs typeface="Times New Roman" pitchFamily="18" charset="0"/>
          </a:endParaRPr>
        </a:p>
      </dgm:t>
    </dgm:pt>
    <dgm:pt modelId="{C75CFB26-594F-44A4-9A74-A37F5046FF02}" type="parTrans" cxnId="{E3FC5AFA-26B3-46AE-8AE9-4811D2FD71C1}">
      <dgm:prSet/>
      <dgm:spPr/>
      <dgm:t>
        <a:bodyPr/>
        <a:lstStyle/>
        <a:p>
          <a:endParaRPr lang="ru-RU"/>
        </a:p>
      </dgm:t>
    </dgm:pt>
    <dgm:pt modelId="{8088FE07-F2C1-4D01-9762-C2BC84B1B56F}" type="sibTrans" cxnId="{E3FC5AFA-26B3-46AE-8AE9-4811D2FD71C1}">
      <dgm:prSet/>
      <dgm:spPr/>
      <dgm:t>
        <a:bodyPr/>
        <a:lstStyle/>
        <a:p>
          <a:endParaRPr lang="ru-RU"/>
        </a:p>
      </dgm:t>
    </dgm:pt>
    <dgm:pt modelId="{4A22C51D-C142-4E31-B8CC-5669F022DD54}">
      <dgm:prSet custT="1"/>
      <dgm:spPr/>
      <dgm:t>
        <a:bodyPr/>
        <a:lstStyle/>
        <a:p>
          <a:r>
            <a:rPr lang="en-US" sz="1600" b="0" i="0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саты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(генерализацияланған жан-жақты тараған түрі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) –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диафрагманың екі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жағындағы екі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одан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көп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лимфа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түйіндерінің аумағына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көк бауырға тараған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лимфа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түйінінен тыс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мүшеге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тінге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тараған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80D75040-C37A-470B-A6D9-F960BC16E10C}" type="parTrans" cxnId="{6CE1F583-D2E4-4B5E-AAC6-274F687A0743}">
      <dgm:prSet/>
      <dgm:spPr/>
      <dgm:t>
        <a:bodyPr/>
        <a:lstStyle/>
        <a:p>
          <a:endParaRPr lang="ru-RU"/>
        </a:p>
      </dgm:t>
    </dgm:pt>
    <dgm:pt modelId="{B0C3FEFE-38C9-4F67-B55C-2D96D7710457}" type="sibTrans" cxnId="{6CE1F583-D2E4-4B5E-AAC6-274F687A0743}">
      <dgm:prSet/>
      <dgm:spPr/>
      <dgm:t>
        <a:bodyPr/>
        <a:lstStyle/>
        <a:p>
          <a:endParaRPr lang="ru-RU"/>
        </a:p>
      </dgm:t>
    </dgm:pt>
    <dgm:pt modelId="{D2469415-7433-449C-84AC-54E22665EF04}">
      <dgm:prSet custT="1"/>
      <dgm:spPr/>
      <dgm:t>
        <a:bodyPr/>
        <a:lstStyle/>
        <a:p>
          <a:r>
            <a:rPr lang="en-US" sz="1600" b="0" i="0" dirty="0" smtClean="0">
              <a:latin typeface="Times New Roman" pitchFamily="18" charset="0"/>
              <a:cs typeface="Times New Roman" pitchFamily="18" charset="0"/>
            </a:rPr>
            <a:t>IV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саты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(диссеминацияланған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) - лимфа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түйіндерінің зақымдануымен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оның зақымдануынсыз жалпылама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бірнеше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ішкі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ағзалардың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бауыр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өкпе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сүйек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т.б)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зақымдануы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CE2A1B20-B943-41FD-9C77-2B5254BDB065}" type="parTrans" cxnId="{79AC4F1D-3DF0-4356-8F70-4486CCE60336}">
      <dgm:prSet/>
      <dgm:spPr/>
      <dgm:t>
        <a:bodyPr/>
        <a:lstStyle/>
        <a:p>
          <a:endParaRPr lang="ru-RU"/>
        </a:p>
      </dgm:t>
    </dgm:pt>
    <dgm:pt modelId="{84F1DC20-5FF4-4495-BEF3-40FA7874827B}" type="sibTrans" cxnId="{79AC4F1D-3DF0-4356-8F70-4486CCE60336}">
      <dgm:prSet/>
      <dgm:spPr/>
      <dgm:t>
        <a:bodyPr/>
        <a:lstStyle/>
        <a:p>
          <a:endParaRPr lang="ru-RU"/>
        </a:p>
      </dgm:t>
    </dgm:pt>
    <dgm:pt modelId="{3476D7C7-C0A2-43F7-8502-1AD3442E0F15}" type="pres">
      <dgm:prSet presAssocID="{833BD8C5-0D31-4B58-9BF9-4F5AE4F46F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08DAC-BC54-472F-A470-3377CC83835D}" type="pres">
      <dgm:prSet presAssocID="{0E623E61-5931-4445-8EE9-5DF1F9EDFFE7}" presName="node" presStyleLbl="node1" presStyleIdx="0" presStyleCnt="5" custScaleX="126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B99B0-C332-45C9-BFCC-41352E81DEAD}" type="pres">
      <dgm:prSet presAssocID="{0E623E61-5931-4445-8EE9-5DF1F9EDFFE7}" presName="spNode" presStyleCnt="0"/>
      <dgm:spPr/>
    </dgm:pt>
    <dgm:pt modelId="{CFC48EF4-88BF-4818-BC26-7BC556899495}" type="pres">
      <dgm:prSet presAssocID="{EA000487-8D9D-417A-B773-328170FE0B4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E8A2256-6A10-4AED-AA9D-803F91518D4F}" type="pres">
      <dgm:prSet presAssocID="{EFA3EE38-6186-461B-849E-EBEE79992C8C}" presName="node" presStyleLbl="node1" presStyleIdx="1" presStyleCnt="5" custScaleX="142554" custRadScaleRad="105104" custRadScaleInc="5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FFAD0-D3F1-4075-B4AB-0BBE9AD03FEC}" type="pres">
      <dgm:prSet presAssocID="{EFA3EE38-6186-461B-849E-EBEE79992C8C}" presName="spNode" presStyleCnt="0"/>
      <dgm:spPr/>
    </dgm:pt>
    <dgm:pt modelId="{B98F6EFE-AB83-4B39-969E-A5DFD96A07A9}" type="pres">
      <dgm:prSet presAssocID="{8088FE07-F2C1-4D01-9762-C2BC84B1B56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4A205E6-1514-4849-B74B-43BD1E7FC580}" type="pres">
      <dgm:prSet presAssocID="{D2469415-7433-449C-84AC-54E22665EF04}" presName="node" presStyleLbl="node1" presStyleIdx="2" presStyleCnt="5" custScaleX="146284" custScaleY="117465" custRadScaleRad="114311" custRadScaleInc="-45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72F68-444C-457C-8F1D-952547CD91B3}" type="pres">
      <dgm:prSet presAssocID="{D2469415-7433-449C-84AC-54E22665EF04}" presName="spNode" presStyleCnt="0"/>
      <dgm:spPr/>
    </dgm:pt>
    <dgm:pt modelId="{E7CA57D4-CD76-444B-A08D-2E5FAB72BC96}" type="pres">
      <dgm:prSet presAssocID="{84F1DC20-5FF4-4495-BEF3-40FA7874827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FE76315-9A85-4318-983F-479A62FC206C}" type="pres">
      <dgm:prSet presAssocID="{4A22C51D-C142-4E31-B8CC-5669F022DD54}" presName="node" presStyleLbl="node1" presStyleIdx="3" presStyleCnt="5" custScaleX="172799" custScaleY="121658" custRadScaleRad="109180" custRadScaleInc="2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3F6E6-0C8F-4BB8-8465-A93961AF1839}" type="pres">
      <dgm:prSet presAssocID="{4A22C51D-C142-4E31-B8CC-5669F022DD54}" presName="spNode" presStyleCnt="0"/>
      <dgm:spPr/>
    </dgm:pt>
    <dgm:pt modelId="{55070D40-329C-48FC-93DF-8A855D0888EE}" type="pres">
      <dgm:prSet presAssocID="{B0C3FEFE-38C9-4F67-B55C-2D96D771045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C074E9F-FD69-477B-AA16-BF381E9C6093}" type="pres">
      <dgm:prSet presAssocID="{9AB680FB-0797-4A16-8574-AF4254989D03}" presName="node" presStyleLbl="node1" presStyleIdx="4" presStyleCnt="5" custScaleX="137425" custScaleY="111619" custRadScaleRad="105428" custRadScaleInc="-1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99ED8-6B4F-4185-846A-E90DC8C19F5D}" type="pres">
      <dgm:prSet presAssocID="{9AB680FB-0797-4A16-8574-AF4254989D03}" presName="spNode" presStyleCnt="0"/>
      <dgm:spPr/>
    </dgm:pt>
    <dgm:pt modelId="{FF24423C-E888-4606-898A-7C680FA7F8F8}" type="pres">
      <dgm:prSet presAssocID="{2BFC97BC-D777-4E4C-835B-4593DFF3AEB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B66B015-16A2-4C8C-8D7B-4706B53FC2FA}" type="presOf" srcId="{9AB680FB-0797-4A16-8574-AF4254989D03}" destId="{BC074E9F-FD69-477B-AA16-BF381E9C6093}" srcOrd="0" destOrd="0" presId="urn:microsoft.com/office/officeart/2005/8/layout/cycle5"/>
    <dgm:cxn modelId="{3CE560C5-4BD7-4DCC-80D8-FFC7C5ACC0CC}" type="presOf" srcId="{EA000487-8D9D-417A-B773-328170FE0B4D}" destId="{CFC48EF4-88BF-4818-BC26-7BC556899495}" srcOrd="0" destOrd="0" presId="urn:microsoft.com/office/officeart/2005/8/layout/cycle5"/>
    <dgm:cxn modelId="{F04279A9-3631-4EE7-B0B0-A05AD91C9BF4}" srcId="{833BD8C5-0D31-4B58-9BF9-4F5AE4F46FD4}" destId="{0E623E61-5931-4445-8EE9-5DF1F9EDFFE7}" srcOrd="0" destOrd="0" parTransId="{2CA6BE7F-DFF2-4418-BC1D-CDBE7D07A0F1}" sibTransId="{EA000487-8D9D-417A-B773-328170FE0B4D}"/>
    <dgm:cxn modelId="{E3FC5AFA-26B3-46AE-8AE9-4811D2FD71C1}" srcId="{833BD8C5-0D31-4B58-9BF9-4F5AE4F46FD4}" destId="{EFA3EE38-6186-461B-849E-EBEE79992C8C}" srcOrd="1" destOrd="0" parTransId="{C75CFB26-594F-44A4-9A74-A37F5046FF02}" sibTransId="{8088FE07-F2C1-4D01-9762-C2BC84B1B56F}"/>
    <dgm:cxn modelId="{DCB7C2ED-D641-4958-809E-93B08A41AC4B}" type="presOf" srcId="{0E623E61-5931-4445-8EE9-5DF1F9EDFFE7}" destId="{48908DAC-BC54-472F-A470-3377CC83835D}" srcOrd="0" destOrd="0" presId="urn:microsoft.com/office/officeart/2005/8/layout/cycle5"/>
    <dgm:cxn modelId="{2DF6986D-ADAC-4958-B4B0-6A99A6C79496}" type="presOf" srcId="{2BFC97BC-D777-4E4C-835B-4593DFF3AEBC}" destId="{FF24423C-E888-4606-898A-7C680FA7F8F8}" srcOrd="0" destOrd="0" presId="urn:microsoft.com/office/officeart/2005/8/layout/cycle5"/>
    <dgm:cxn modelId="{45AEEBC0-8317-48F3-BC9F-F926D9139EF7}" type="presOf" srcId="{833BD8C5-0D31-4B58-9BF9-4F5AE4F46FD4}" destId="{3476D7C7-C0A2-43F7-8502-1AD3442E0F15}" srcOrd="0" destOrd="0" presId="urn:microsoft.com/office/officeart/2005/8/layout/cycle5"/>
    <dgm:cxn modelId="{79A64DE1-8CF5-42FB-AA7B-3CD7BAE087AB}" type="presOf" srcId="{EFA3EE38-6186-461B-849E-EBEE79992C8C}" destId="{BE8A2256-6A10-4AED-AA9D-803F91518D4F}" srcOrd="0" destOrd="0" presId="urn:microsoft.com/office/officeart/2005/8/layout/cycle5"/>
    <dgm:cxn modelId="{63348D69-3268-4431-BD53-427E7B844E90}" type="presOf" srcId="{84F1DC20-5FF4-4495-BEF3-40FA7874827B}" destId="{E7CA57D4-CD76-444B-A08D-2E5FAB72BC96}" srcOrd="0" destOrd="0" presId="urn:microsoft.com/office/officeart/2005/8/layout/cycle5"/>
    <dgm:cxn modelId="{4ADC87FA-9180-4C39-AA8E-17155E0B6C6F}" type="presOf" srcId="{D2469415-7433-449C-84AC-54E22665EF04}" destId="{D4A205E6-1514-4849-B74B-43BD1E7FC580}" srcOrd="0" destOrd="0" presId="urn:microsoft.com/office/officeart/2005/8/layout/cycle5"/>
    <dgm:cxn modelId="{0185A353-1681-4EE6-9AE7-E7A9CDBFB2E6}" type="presOf" srcId="{4A22C51D-C142-4E31-B8CC-5669F022DD54}" destId="{FFE76315-9A85-4318-983F-479A62FC206C}" srcOrd="0" destOrd="0" presId="urn:microsoft.com/office/officeart/2005/8/layout/cycle5"/>
    <dgm:cxn modelId="{EA042990-3495-4AC2-8B84-BF77C132849B}" srcId="{833BD8C5-0D31-4B58-9BF9-4F5AE4F46FD4}" destId="{9AB680FB-0797-4A16-8574-AF4254989D03}" srcOrd="4" destOrd="0" parTransId="{3E311338-C553-4EA6-9314-568E1948DF78}" sibTransId="{2BFC97BC-D777-4E4C-835B-4593DFF3AEBC}"/>
    <dgm:cxn modelId="{40CEB5D3-10CC-42CE-B6AA-83EC5B43505B}" type="presOf" srcId="{8088FE07-F2C1-4D01-9762-C2BC84B1B56F}" destId="{B98F6EFE-AB83-4B39-969E-A5DFD96A07A9}" srcOrd="0" destOrd="0" presId="urn:microsoft.com/office/officeart/2005/8/layout/cycle5"/>
    <dgm:cxn modelId="{79AC4F1D-3DF0-4356-8F70-4486CCE60336}" srcId="{833BD8C5-0D31-4B58-9BF9-4F5AE4F46FD4}" destId="{D2469415-7433-449C-84AC-54E22665EF04}" srcOrd="2" destOrd="0" parTransId="{CE2A1B20-B943-41FD-9C77-2B5254BDB065}" sibTransId="{84F1DC20-5FF4-4495-BEF3-40FA7874827B}"/>
    <dgm:cxn modelId="{BE9F78BE-DB6D-41CC-A699-F6CF2226D00B}" type="presOf" srcId="{B0C3FEFE-38C9-4F67-B55C-2D96D7710457}" destId="{55070D40-329C-48FC-93DF-8A855D0888EE}" srcOrd="0" destOrd="0" presId="urn:microsoft.com/office/officeart/2005/8/layout/cycle5"/>
    <dgm:cxn modelId="{6CE1F583-D2E4-4B5E-AAC6-274F687A0743}" srcId="{833BD8C5-0D31-4B58-9BF9-4F5AE4F46FD4}" destId="{4A22C51D-C142-4E31-B8CC-5669F022DD54}" srcOrd="3" destOrd="0" parTransId="{80D75040-C37A-470B-A6D9-F960BC16E10C}" sibTransId="{B0C3FEFE-38C9-4F67-B55C-2D96D7710457}"/>
    <dgm:cxn modelId="{DFA2A5AD-84F7-4D70-95B9-08346C418517}" type="presParOf" srcId="{3476D7C7-C0A2-43F7-8502-1AD3442E0F15}" destId="{48908DAC-BC54-472F-A470-3377CC83835D}" srcOrd="0" destOrd="0" presId="urn:microsoft.com/office/officeart/2005/8/layout/cycle5"/>
    <dgm:cxn modelId="{07F80F60-93A8-4365-9852-862A9A3BDD61}" type="presParOf" srcId="{3476D7C7-C0A2-43F7-8502-1AD3442E0F15}" destId="{9FAB99B0-C332-45C9-BFCC-41352E81DEAD}" srcOrd="1" destOrd="0" presId="urn:microsoft.com/office/officeart/2005/8/layout/cycle5"/>
    <dgm:cxn modelId="{95F977D8-77A8-4A8A-BEE6-5228FFD7BF76}" type="presParOf" srcId="{3476D7C7-C0A2-43F7-8502-1AD3442E0F15}" destId="{CFC48EF4-88BF-4818-BC26-7BC556899495}" srcOrd="2" destOrd="0" presId="urn:microsoft.com/office/officeart/2005/8/layout/cycle5"/>
    <dgm:cxn modelId="{3FD228ED-A0B4-41D8-BBF0-25D3BC6AA349}" type="presParOf" srcId="{3476D7C7-C0A2-43F7-8502-1AD3442E0F15}" destId="{BE8A2256-6A10-4AED-AA9D-803F91518D4F}" srcOrd="3" destOrd="0" presId="urn:microsoft.com/office/officeart/2005/8/layout/cycle5"/>
    <dgm:cxn modelId="{B0FC9002-2EFA-4E1A-9375-D02154DACDE1}" type="presParOf" srcId="{3476D7C7-C0A2-43F7-8502-1AD3442E0F15}" destId="{731FFAD0-D3F1-4075-B4AB-0BBE9AD03FEC}" srcOrd="4" destOrd="0" presId="urn:microsoft.com/office/officeart/2005/8/layout/cycle5"/>
    <dgm:cxn modelId="{B7098C1E-ABDD-478F-B633-947360BD675C}" type="presParOf" srcId="{3476D7C7-C0A2-43F7-8502-1AD3442E0F15}" destId="{B98F6EFE-AB83-4B39-969E-A5DFD96A07A9}" srcOrd="5" destOrd="0" presId="urn:microsoft.com/office/officeart/2005/8/layout/cycle5"/>
    <dgm:cxn modelId="{C1512228-B384-4EEC-962D-82BC3203152D}" type="presParOf" srcId="{3476D7C7-C0A2-43F7-8502-1AD3442E0F15}" destId="{D4A205E6-1514-4849-B74B-43BD1E7FC580}" srcOrd="6" destOrd="0" presId="urn:microsoft.com/office/officeart/2005/8/layout/cycle5"/>
    <dgm:cxn modelId="{90ADDC5D-F8C9-459F-A543-66D646537A78}" type="presParOf" srcId="{3476D7C7-C0A2-43F7-8502-1AD3442E0F15}" destId="{DD072F68-444C-457C-8F1D-952547CD91B3}" srcOrd="7" destOrd="0" presId="urn:microsoft.com/office/officeart/2005/8/layout/cycle5"/>
    <dgm:cxn modelId="{0B6941BB-FFEA-4655-BB0F-01A68A126958}" type="presParOf" srcId="{3476D7C7-C0A2-43F7-8502-1AD3442E0F15}" destId="{E7CA57D4-CD76-444B-A08D-2E5FAB72BC96}" srcOrd="8" destOrd="0" presId="urn:microsoft.com/office/officeart/2005/8/layout/cycle5"/>
    <dgm:cxn modelId="{DA576D0C-3A5F-4F8C-9E0F-55BAB1B0D9B6}" type="presParOf" srcId="{3476D7C7-C0A2-43F7-8502-1AD3442E0F15}" destId="{FFE76315-9A85-4318-983F-479A62FC206C}" srcOrd="9" destOrd="0" presId="urn:microsoft.com/office/officeart/2005/8/layout/cycle5"/>
    <dgm:cxn modelId="{9568F66D-EEF2-4967-90AE-7122B4534CB1}" type="presParOf" srcId="{3476D7C7-C0A2-43F7-8502-1AD3442E0F15}" destId="{EC33F6E6-0C8F-4BB8-8465-A93961AF1839}" srcOrd="10" destOrd="0" presId="urn:microsoft.com/office/officeart/2005/8/layout/cycle5"/>
    <dgm:cxn modelId="{E505487F-1BD1-47BA-9731-85CAD73CA412}" type="presParOf" srcId="{3476D7C7-C0A2-43F7-8502-1AD3442E0F15}" destId="{55070D40-329C-48FC-93DF-8A855D0888EE}" srcOrd="11" destOrd="0" presId="urn:microsoft.com/office/officeart/2005/8/layout/cycle5"/>
    <dgm:cxn modelId="{004381EC-E554-4724-A412-1D9ABFDB0FC5}" type="presParOf" srcId="{3476D7C7-C0A2-43F7-8502-1AD3442E0F15}" destId="{BC074E9F-FD69-477B-AA16-BF381E9C6093}" srcOrd="12" destOrd="0" presId="urn:microsoft.com/office/officeart/2005/8/layout/cycle5"/>
    <dgm:cxn modelId="{9CC49283-EB37-4286-8882-24B698A154D0}" type="presParOf" srcId="{3476D7C7-C0A2-43F7-8502-1AD3442E0F15}" destId="{84399ED8-6B4F-4185-846A-E90DC8C19F5D}" srcOrd="13" destOrd="0" presId="urn:microsoft.com/office/officeart/2005/8/layout/cycle5"/>
    <dgm:cxn modelId="{E984E936-005D-4376-A62A-05A6F88552F9}" type="presParOf" srcId="{3476D7C7-C0A2-43F7-8502-1AD3442E0F15}" destId="{FF24423C-E888-4606-898A-7C680FA7F8F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58E9F-E1B5-4BCF-89C9-DAD2FB44CCC3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FB0B-20DA-4060-8B2E-442084E64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55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4FB0B-20DA-4060-8B2E-442084E647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3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B8C9DF-6C42-40D4-A8D2-F82D589F65EE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A8AAC6-0EC0-42FB-978E-944D4D187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8%D0%BC%D1%84%D0%BE%D0%B3%D1%80%D0%B0%D0%BD%D1%83%D0%BB%D0%B5%D0%BC%D0%B0%D1%82%D0%BE%D0%B7" TargetMode="External"/><Relationship Id="rId2" Type="http://schemas.openxmlformats.org/officeDocument/2006/relationships/hyperlink" Target="http://de.wikipedia.org/wiki/Hodgkin-Lymph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k.wikipedia.org/wiki/%D0%9B%D0%B8%D0%BC%D1%84%D0%B0_%D1%82%D2%AF%D0%B9%D1%96%D0%BD%D0%B4%D0%B5%D1%80%D1%9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1"/>
            <a:ext cx="8458200" cy="3323232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Әл-Фараби атындағы Қазақ Ұлттық Универстеті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686800" cy="1752600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Лимфа түйіндері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58924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Орындан:Даулет Г.</a:t>
            </a:r>
          </a:p>
          <a:p>
            <a:r>
              <a:rPr lang="kk-KZ" dirty="0" smtClean="0"/>
              <a:t>Тексерген: Атанбаева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589112"/>
          </a:xfrm>
        </p:spPr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9528"/>
            <a:ext cx="8229600" cy="3217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Лабораториялық тексерулер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клиникалық қан анализі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Сарысулық белоктың құрамын және бөлшектерін анықтау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Лейкоцитпен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сарсулық фосфатазаның қысымын цитохимиялық жолмен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2532" name="AutoShape 4" descr="data:image/jpeg;base64,/9j/4AAQSkZJRgABAQAAAQABAAD/2wCEAAkGBxQSEhUUExQUFhUXFhcVFRcYFxQVFBQXFBUXFxYXGBcYHCggGBolHRQVITEhJSkrLi4uFx8zODMsNygtLisBCgoKDg0OGxAQGywmHyQvLCwsLCwsLCwsLCwsLCwsLCwsLCwsLCwsLCwsLCwsLCwsLCwsLCwsLCwsLCwsLCwsLP/AABEIAMEBBQMBIgACEQEDEQH/xAAcAAABBQEBAQAAAAAAAAAAAAAFAAMEBgcCAQj/xABKEAABAwIDBAYGBQkFCAMAAAABAAIRAwQFEiEGMUFREyJhcYGRMlKhscHRBxRCYpIWIyQzU3JzsuEVNIKiwkRUZHSDo9LwY5Oz/8QAGgEAAgMBAQAAAAAAAAAAAAAAAgQAAQMFBv/EADQRAAICAQMCBQEFBwUAAAAAAAABAhEDBBIhEzEFIjJBUTMUQmFxoRUjgYKRwfBDUmJysf/aAAwDAQACEQMRAD8A1j67U5+wJ0XT+fsCZyrtoW21Cm90Oi4dzXvTu5rgBegKUiWzvpXcyvRVdzXgao+I39G3bmr1WU283OAVOkEtz7ErpTzUfFr/AKC3q1SfQYSOOvD2wqrc/ShhbP8AaC/9ynUd7YhDMY27sr+1q0aVSoxzmnI59MhpcyHRoSeAWcpRo2hjnasyrFdt70PLW3VxM6gVDv7TwHYEOdtdfnfeXHcKjvmu8WwDJS6Sm4vAjO3KWuE/aHrBBhbOGoAKxUrXA3KLTpoKflRen/a7jwq1PmvWbQ3ZP95uJ/jVPgVBt7Ko/horDhWB6jN5IXKi442xq1vbyof7xck9lSp/5KYKd4NS66d31Xn/AFK6YRQa0AADQKyWTG8lj1OeBpYFXJk1etXAzl1UFuhlzyY8+1bH9HG031ygWPJNWjla4ne9pHVd36QVxiGE06jC0tGojgqVshmsMXpUHTlrh7GnWHDKXNPeCAPFb4p80LanD5bNmXkLsheJs5ZzC9hewlChKEvIXsJKEo8hKF6vCoQULwheSvVCcCSXMpSoVaPSmsycK4DVaKtDFVRXhTKgUZ4RoykRXBepwtSRABEapwLMcI24cdC0n92T7Arjh2PCoPQqjvpv+SqUKDjKw+E5TEqJTuQROoHaCI81mX0m7c6G3t62VsEVXsPWdzaHDcOcLDJPahvDjc3Rbtr9ura1Y9lOq11fdlb1sh5mN3csCx3GumeX1CXu5uJcfbuQyo8uMMDj2NBJPaUUwnZatXP6t5469VviTw7gUu05O2PRSiqQEddh3BWfZV7XCo4iWsa0ZR2mY84lFsc2EFtZVqziC9obECAJe0GB3Eqv7B1C17gdzxHZI59hmPFVkjUQsL/eIPtuXVHv6mU5eDs3ERpwXVLCpmowCCZe31HneR907+wyprbcMe4tkZgJBjSDz471Isrno3h0SNzm8HA7wVhCXsNzj7jNnZUyOs2D6zYny4qecEqsAcGy06giD5iZHii31FjYqsOamfQ5h3Bp57wQeSiXuK1KBcQSBHXA+0T9kDdw96Jx9mCpfA7h9EjgUXoMKrdhtlSP66nUptO6oIePKBPgVZbO9a8B1J7KjTr1dHDvYdfFC8TQayp8E1lc7io78I6a7sqkfqar6jjyb0LwB4vyJ17gYRbC67aYOYiTu7AtMMW5GOqyKON2HyFyQoBxdnMJt2NU+YT+1nEc4hJKUKOOU+YXBx+nzCvawd6XuGQlCBnaOnzCadtPT5hTYydRB8rhzlX3bU0+YTX5UsJAGpOgHMq9jK6iLEJK9EodZ4q10yeo0EvduAiZ15BA7vbSnmOWY3Axqe1RRd0SUklZbCkCqNU21Haufy2Haj2MDei9krnMqDU227CoVbbk8ipsK3o0d7ky8jmsxrbdv4NKhVduqnL2olArdZqj3Dmkssstrqr503RxSRbAHKi7/Q9Zt+pl5aCTVeJ46EK8XY0gRPaJAQPYrChZWvRZ8+Ul7nREudqYHAIsypm1KXypb3tfB0MfEFfcaq04bqSfIe7gq47Yiyrjpq1tSdVf1nk5tXHfuIEcFZrt4gLm2flY3jvkeJWbRqmVdux9tS0o29Ng45JBI8SVLpWzKZECARpoAjfSSJAUC9ZIJG8awrRdgba2wNa0uKY3upOy8pAke0BYxs9Zw0yI18lvDKsgTvHtWdYphTaVy+k3Qnr0wfttdwHaDI8Fjmi2jbA0pA6yDtcziQNBKcq6J2xEtPOTITjbJ1U5WDvcfRb2k/BJpNukdCUlFW2WjYN3SUnNqAZA6Brq7edP3Tx4SntqtkXOpF9GXgSSz7YHEj1uHboo4oMbTZTpnKWjfOUuPPlrJRLCscqU4bVnTQk7iOBldDo+VJ9zkfbPO2uxmt1ZF9MMd6IJIHInn8lOwPDCB0esfZIOrSdZaeBWk32GUKhL8vpGS5umvMjce9DWYc0PyUiXlwIMN1YCIkmY9oWMsc+w3DPi7rhgfDdpqLnCk54qPBiQYdI09I6OPfvUrHaLg7O1zshiOBbpuISwfZilbdYtD35gWuLYc0t0mZKM31UBhzRqOtoDPIJnDDZyI6vKsi2/BUutzPmuS08z5qWKaWRNnKIZpnmVwaS5v74U0xb4oHK6ZLHzSXnQqYxkiU423PI+RVF0QOhXDbqrb5jAJmWN0zEOgSOMwdB2qw4dhhcczh1Rz+0eXdzQHaXEmsqdV4z5sxIjSNBE7o4d0osfLpAZUlG5Eg7SNLehqS1rtC0AtO8b5HP3KFc2wB6pzNIlp5g/FQ6l7bvymrFSNRmMweKLUKtOszKyG5dRyIO8aeBTGTEttpciWHM+oottp/IMNGV50CKNtgPtez+q8dRb2+xJ2jqdKfwCH0VCuKcIticUnEbwADr2tB+KB3eJtIW2LT5cvMFZk5bXTI7oKafTTQuQm334WsdHmdqgtwXweno7vHxSTWB3gId3j4pIHhlF00DJ8m22tyfqb3E6l0TylwC5w2+DXAGqxzXHKDmaIf6p13oc+ya60zEn0w3wztd8ECfshTaWubJHoVJdB6MhobubAgtb1h1tN653J2Eovuy/3NZrm6FpI3wQYPbG5OW7QWxyJ959iDYXg9O3DnU801dXyQes0vnWJOrjqUVpujL2l7f8xhUiOk+BrNkd2Fd128QleU5EqPRqyIKsog1WZSq9t5h/SUBWHpUjrzLHEA+Rg+as1Yawot/TDqNRrhoWOB8iqkriFCTUkUbCrqm8htYEOdA6RuhdwGcbv8Q1R+pUDeoxuUCdOcb5VQo0JaJ5D3I/ZV+mpxP5ymADzcBuf81hp5q6fc11uOTjafAQDSWy0SOLePaAuaFI1JFJ4J403GHD/Cd/gubW4I6wEkD840cR6zV1fYe2sA9h13gjRwPhqCnTjcpkm0uKlPR1J0buqXN9kxKK4feho6gIHJwg68/mgFriddgDK3XjTPoHeJ4oxA6MEahw8fFSrCUmghe1mtEngN6q13eGo6ToOA5f1TOK359HX4Ing2HNqMBPFXxDuSU3PhEBjxlmOfPgoNTH7cb6tH8bT8URx2mKAqDg2jUf5U3u+C+e6FctI5IJ5Guw1gxQa8xslfaeyG+rRPgHfBR37b2bd1T8LD8AsvubPMczdx11Q9wjQoOpI16cL4NZq/SJajcap7mke8pWG3VKs+G060DVzjlAA8987gsoo0i5wa0SSYA5kq64DZsY1ziR0VPWo/X87UjcD6o3d080xpscss69jHPOOKFs0zGds6LbZraLKjC5vVBAnLzkHe48VnDcjyalVxcScxbMNHYeamY20xSeQQalJtWDpAfJaAOAy5fNAqlKU84Qg/JyjkuU5+t0/wACz2W0DGjKynmjdlbKseG39V0Z6LmtcCJDQdHAgHTcZWeNv3MboIHGPei+E7QVgQwbu/3o96apimTTyj5oL9Sp3u0t417mGu6Wuc0wGt9EkcArd9H97UrU6rqr3PIeAMxmOrKz/GKgdXquBBBqPII3EFx1Cvf0aD9GqHnVI8mN+a40fUem+6XbGMG6R0xvDf5QEPp7GNOqvdwwENHY33BNV2loXVw6qeKNRZx3icpO/kza+2XyO03Lz8lQQjuI4lLy2CYRTBiH7wpHxSTk0nyPZPDMuPEsj7MpdhgnRlwjiPiktFrWDZSVS1LbtinTZNrmLLTjWCftDva7URB7WnTlwTVy39CH8Ye5P2cAj/3Xl4rlnYokBhawNJmD57tfHf4p6uYYDyqO/mcuKp0iN27uzCPYu7v9X/iPtJVlEkiQe0SPFCNzkVtjLB5IfWb1lCHlVspq7t+kpubOUuaW5hqRIiVJDV7XAAnzVMhm2J25tzkqQDwcPRcBxE+7h7V5gzHurMdSaYB6z91PL9oT9rTl5q23GBNrAOuAHOBLmtiW098b97o3ldvZlY924BpA7NICyjgSdjE89x2gm7pDR9Mxxb48D2Li3qmeqIcd7eDj2KQ8FjKIDQc7nAzyAHxKsOz9JrWudAGkT3pi6OfPDuZAwzB3PHSViQyR1ftOkxryCs+JYWHN/NgAtEQNxA5dqiF3Vawb3OaPbJ9gKLsr66b0Dk7s0jiio0Z1ils10hSsHpvYAANES2ysS1zKrRo7qvjcCNx8d3gncKqtyhbKW7kUlDbKinbaVj0V2T/u1QedIt/1LAWNkwFvH0iVB0V6fuZfNzAsZcxrR1d6WzSpnU0uBzjd8IeqXAaIJChdNTPpDXmoj3SVyVVgNK+ApaMYHS0ncRE8xCs2B1/rFSjbvjLMZY6sNElzvAH2Kj06haZCvmxDA1tervd0eRp5ZgS7z6qZ085/Ti+H3FdVtjDqSXK7fmTcXvjWILt7ZaD92ZaPDchpTlff36p2ytQ4y4w0anhoNSuq+OEcO+LZGFGdI+UfJC8QxdlNrmUjLiC0u+y0HeGn7R7fehd/i1SpLZysJ9FugI7eJ8UOXLy6lviJ2MOj28z5/A9K036NW/oju2s7+SmFmK1f6N6f6G3tqv8A9I+Cwx9xyXY159toD2D3BNXlIlF8ug7h7lxcNC1UxJx5B1pgjCJLRKYqYS1j5aIRq3dom7jVApKxhym402DH26SlvpJI9zMnGPyQrkxZ6fth7k5amfEa/NQcXvadG2a2o8NJraDXUBs8AeYTNvj9uCPzrdf3v/FCoSfZDEssI92g3Uqb+wt9rv6Jy+d1Y+8hLMVovLsjsxzAw1jyYHHRqm1LhtQBzTLZMGCNxg6EAjcrcWu6BjkhL0tMn4c7qEKLUOqewx28KNX0chDHSVxTfnqsZ3uPc0T74T9VvUnsQ/Z85qlR3qgNHiSfgoQLXNDeg+LUOqGjidfBGzUnRQbqnmcAoiAy4ttKfY0n8RHyU+lDKJJ5he3rOtHIAKHtJVDKFMHi+e+Gn4kKyhpl6XOLgYyjfwE8e9F8NuIA5nfO/sVMt6skSNOA+JCPWryIzGAde2FGWi2sy1GlrgC06Gdx7EJvsMFMlwENnhwlPUb4aRwU7p2vEHcdChTcWDOCkjGPpHqxa3fa5rf+4PksYNUlfUmO7AW13SqUnVqzRUcHSCzqlpkb26iTzXzbtXgxsruvbF2bonlodEZmwC0xwkEFDNps0hcVQJleIngGB17yqKVuwvdvJ3NYPWc46ALWMG+iS3px9Ze+s/i1p6OkPEdY+YQpWWZDhOGVbmqKVCm6pUdMNbyG8knQDtK0kYOLO3bS0dUg9M4GQSS3QHiBlA7dVodxToWVs5ttSZTBLWS1oaXS4TLt53HRUi9q5iijleGaZJadZ8biwF0WsEHfIPevcYuqVG1qtf6dRhYxvEmR1u4I3h9iHuAMlVDbDJWvHgEZKUUmgbpZ6Z/Fm8gnZ6+MotRXJyo+FTjNPI1S+DzZ/DbcWjqtdk5iQCZ0A0GX5qo1QJMbpMd3BWWhhNS4aGMqNbTDgCHOOnaG8d6h7TYD9Vc0B4eHdkEELnnVAgWwfRwz9Co9r3//AKEfBY+tn2AbFnb+J86jitMfcGfY1p16zmE2/EGc1l9W8qeu7zUd13U9Z3mmemjnPIaqzE2c1y/E6fMLKHXNT1neaj1bmp67vNTporqNmuf2ow8UlluEV3kOlx3jivUW0reyybf0stK3aCY6SpA5DINPBVGh6Q7wrr9Ijg5ttAj85UHjkCpVAdbxantH9NHL8T+sy9/R+P0h/wDDPvCMUzo7+JU/nKDbDP8A0sj/AON3wRho9P8AiP8Aa5Laz6j/AIDHhD8kf5v7EnD6kOC7xJsPnmo1uIIM/aA81NuGSD3O9jgkTvDlUTSUfB7A0muaSC5zy4kbo0AHs9qctjmovad8GFLs9QO5s+QVMh25kBNUaesqXXamKR60GN0qEIdal1nEmQNwAA9qE41WbUcWFg/NglpLjxaDMCNdyOVePf7lWKhl7id7g7yjcrIgTbVQ08zz+SnsLn6k+KjOY1pnKJ5kSl9aJ0VkaC9u8M4ypjb6UEpUzvcY70UtLdpEgyOPBRlBDDr3rQQSOPYnLuxtaj89W3pVXtBAc+mxxA5SQmJDRyCG3WIjcENWXY9QtaFDP0FKnSD3ZnCm0NDj2wo93dcB4/JR3VzE+ShvciSJZH2iefq0ng9ndqSPiqq0SVbbq2Nek+lMOdBaTqMzSHAeJEeKBW9rG/xS2dcjemdxaJuEAM67twI8SSAAsbxSoWXVcD9tUH+crabbrHIATDmZjwbrxPNZLtVg1RtzXfAyOr1S0ggwDUdBIVQVIrO+QTcXD2OEOIO+Rombu8fVMvcSpl5ZkiZ3DzQ9tBxiGu10Gh17kZgNrbNi9LS2/cn3lYxXoOYcrmlp5EEFbNsuctrQ7KI/kJWuJcgT7HLk3lXtB2fco1/ddEYKejFyltXc5bTStj7mKNWCiHGRxCj1cZYUeXFLF6+AYvd2DeD7nd4SUTAb0ODj2hJY2Rl3+kGo0toQQYrPmCDHUG+NyplsQHCY3jkpu0mHtbScNYN67jHpNCC0MKpl4EE669Y/NO6W1CkI+IKMsjlJ+3wXrZG8ZTug5z2huV4JJECQrLYubUa5zSC0vfBnTesfxeybTcMgIGs6kzy3lXTZHAKNW2a94eSS4GKj2jQ8gVlrI/ef4GnhSqlF2uX/AFouwoacD1gfJEGhvMR1uI4kfJUrEcLsLZrTVFUZ3QIfXfqBMaHRMYNh1B9WnTqh5FQVQOs+Oq47yDoYCRjBSTd9js5Mk4OK2+ouLcrZ6zeY6wHHvTjbpha7rN4cRwiUDxbZu2tm56LMriQ2cznaO3jrHsC8oWYIgl0ZAYBgGXgEGOYWfDNeQ9Xx+2/b0vxBeYfiFKqXdHUY8gawZgE6e4oCNnbOJFtS48CeHaUXw3D6VJgNKmxmb0soAmIifMq6RVsl12iIJ3zuPYqxdMLHnNu117OaP3XA96jXxBaCRqEcYmEskrpAOrTHFNPqxu07k4yqS/LGg3J99GDqIKqUNrNseVZF+INbTLzBJjijNrf9GC0NBHDshQn1Wt702HcYMKgmx66uy7eVCZvkqTP3faotxVnQaDsUJZxc3WuiY+sFN1nJolWBZOw95JPGNQmLxh6YsaNXGR2AiZ9qk4KNSSpraQDyYAqQGgncW8PH+izyR3G+HJsZ6KbWMytAAaC9xG9zmtmTzOi+f6uL1a7mg6lzhz1JP9Vte2u0FGztqrTUaazqbm06Yc01M1QFuctBkNEzry0WLbMOpNq5qh1aAWaxrzQS+Am7Z5i5dSeaZ1I7ZCdw3aWpSDWwC0Ge1Qcbqh9ZzmmQY7VChDRQRxzE/rD80RAhathVM/VmNG/oIHf0axkMPI+S3fZenLqLfuNH/bC3wPbK/wAjPLygNsta1Gvh40RbEMIbWqgKw4vahkkBV7DelNcmOqm8up3Z+pHg5+1uFPkj4vsi1tMkHgstubR7HOGuhX0U+w6RkHkq3f7Ht1Mb+xDqM8s1bn2Jji8b4Rmuy7iGvmd4+K8Vrp4QKTnCOXxSWUXSBm7dhPbCn+bM/wC+uPkEBs6v5xvf81Z9uWfm3D/iyf8AKVU8JpE1C7gMw8Y3Lp6X0o5uv9Tv2Q/jTTIVw2Oug22a37zveqjibpO9WTZ+xq/VhUawlku1GpEb5G9Brl5f4h+D+uvwZ19INSaVAz6NYnzpuCnUW5bi31+zUd+IVCg20T89DucT5Mf8kRe6K9ueApvPhFZc3F978kepzK4YP5//AAslxfBwLTrDS7ugj5qTbtkSOLT/AJX/ANEAtZNN7jvcwx2NBEfNWPDwDTpnmx/vKBi9AqnckkAbtfcUetacUqfbLvMgoRhuHFzHvO5odHaYR51OGsHIR5AK7Ao5oU80g8k1c2YjxUu0Gp7l1csJB0PZu4KXTAcbQOp2DAdyl/V2uEFoPeAVwyppqI57j7l026bzRN2ZpbQNiuFM3tZB7J9yD05YHFw0CuD6zDxUDF7UVKL2sjMQIkwN4J9yhFJ33KndYkw6Ahp4yQFGmd2vdr7k8/ZWq4yQPxtXJ2Rq8Gj8bVKNrTItVhncVyWaKaNl644x/wBRPHZ657D/ANQKUS0M27wxupj3nuHFM3GKOOjdBz+1/RPHZ25k9Txztg92qGYvQfbFoqscMwkRDogxqQdFEibkMOt6ZJJYwk6klrZJ7TC5fRYATkZp91vyUF2N0xvD/wAP9VIs7xtdwY0OJdpqI36c1ZdnH1hv7NvkPkvDeD1G+z5KyfkVV5M/GfkvDsVV5M/GVOCtxWxdj1G+z5KxbNn8+w9hPsXQ2Lq8mfiPyRTCdnqtOoHOyxBGhk+5RlOSoexiqDou7Cg2JU2rhIdvT9HD4EIHEyi+SML/AC6J2nXD13UwwFMPsC3cUK3VQUnyV7GGt6QwkpV1gxc4kkpLRWLNArFr+r0j8nRtLb0taXyW+idSAFVXvrNcYDNXF2kxLiSVYtomjPW/50/yuQN9UT4rraWK2JnI1sv3rVAzELt49IBaT9H1W4fasyVWNaXOgFmYiDrqs1xUyAtI+jh8WjOx9SfMLDWN7R3w2K3diZtThxZTLqhpuzh4dlbkJ6hJ1AOpAIntUarbZ61m5zpNXNTbGgYGseIIjrcR4qR9IdyDbU4O6sJ7ujfKgW1WK2GjncVfLo3Fc/G+/wCR6PJFLHhbvlz9/wDiWW6wFzZhzYILTodx4LuhY1WNaOla2GOMFsgDj370cu6ukoLfOOdw11pO9mZZ26F2TKlpUZSI6ZsRoMjdSeE79UxZ3JedamfTUZQ2Dp4lP3bg6lSPc7t0b/VAdnmfn6hgiWnf++sur51EqSpFiN22kC4ieHAb+8wozsczmAGAHiXtPuKh7S081Ej7zfeqyaTaYzHs70OXPsnVC2TK4uiyYtW6IhwezKdJLtx+PkqtjN65lUhrjGmnqkjUdo+aYxPEy+kKQaA0OzzxJiF5tdidS2ZQyCmelpkuzsDiIygQd43rXSah5tRHEuzswyO8cpR4ao9biFX1inW4hV9ZU2ptPUIGamwx1dHVW7o10dvXjccJcWmk0yP2lbhruzrtrw6Xz/n9Rfruuxd24lW5+xOtxOrz9iz8Yq50kNHU3dZ27X5rwYg7oy7KIc4yMzv/AGEf7Lf+79APtUl939TRBilXmptKtdOGlNx8I96zV96ZpyxpDgIMukdydbduzPECWgx1n8SBz7UX7KftL9Aftz94/qaWPrn7F3kPmq3tyyrkpms0sPWjjppyQO3vqjdzy3Qfad47yrBjtXEq1Jgq29N1OAabg9gcQRoTxBISWp0stPTk7sc0mojmbSTtGb164B4nwRPZe7ArNnMO5s68FOdg1x/ux/8AsapeE4Pcio0i2cNfXalLQ/TNBqVLoHSjUI3yIIIPio9XE67fSpPH4fmmrq1xSsINNoHAGs1ojuao1DZa/wCLbZvfUcT7God3ywOkOVdonjexw7wmTtQ7krHgOzb2lxunUniBla2YniXZt6NOwe1/ZUvJqF5KJ0H8lA/Kk8j7F0NqzyPsV6OC2n7Kj5NXJwWz/Y0PJqnUJ0H8lHdtfHAoc/bwZssFaI7BLHjSoeQUU7NYbM9BbzzgfNV1GToP5KP+V08CvVef7Ew/9lQ8gvUfVB+zy+TNtqakVaw/4z/Q9VO5qkSO1WTbmtkq3H/NtOu70XT71R69xJ1cPNdLDOsaRys+LdlbJZqSCr/sPcEW4bwzu+CzRlwADqFbdl6xdS6jtzjoIPxWeoe6JvpIuOS/YtG2tYfVm/xW+1rh8VHt6w+sYd2XTx50HFD8WtatWkWkzq1wbG8g8wdFNwWyfkpdIXTSc5zQAMwLhElx36FIw4k790dzI1PT42mrjKXH4ONGk3t0IieXvQa6vB0k8MkeYf8AJDLi5dkIa068SJd5yoALnOmo57Z0JiYABAgN74QNcC+4s7cTHRszETAEcZI5eCh4HczdVG7wGS3uc4GPMlVrGqNWp0HRkgUdfQ1e6fSJB3Rw7SimyNSoax6RkdQwYidQUtLE1li1/ErfaplpxKjNM9496r93h1SoAGMJ1/8AdVZW3oY7rejxUi4xDMw9GN/E6QltbtUvMwegsjszm/wx7TBidxgyoe2+PU3sp0+j3TDjEjKMunLU+xWTFS2i0vqnw4+XErOcRpdO8udppAE6ADci8FxSlnWVryxMNV08WNw95Fbdm7NCnAak6AZpluo3clEuA8ZgMp17fnyXv1qoHTDNBp6WvfqvcrOhLY2uKJrjVPSCmAJAzat6sHXUpimy4yv1HRz1dW7wmaV5VE9Rsu0dqer3J2lcVcjqeVkTIMmZ7le9SafJW2UV2iSaja5bTJIGumo0bPBP1rWqX1YqcBxPMTMBRRUruFMZaYLT27p71ODK7nPdNMZoA0O7SePYt4u12ZhNtd3H/GGdm7l1tV6WQ+WkAEu0By7uR6p81pNDFWua1xfBIBIkmCRuVWt20TkyhoJEGOBHYWlLEcHpU2l1S6ugOTajGjuH5rcuF4hkx5GmlTOjoYZY22+C2HEWev71wcQZ6/vWd2/1cug3NzG/V5nfzDVZsLwm2qiW17nnrXHxb2LnbV8nQuXwHvrzPW968+uM9ce1c4fhFs2S6s90AkNdUY6Y4QBJKqlStU11MdyragXNot7a7DuqM/EnqdLMQA9hLt0OlUTp6sTr4tRTAazhXpEmOsJ4DeptJ1C5/wBiVfu+f9Ev7Cqfc8z8lZSVyVluZrRWv7Bqc2e35Jfk8/1me1WReKbmXRW/ycd67fIpKxpKbmQxL6WK1M3kZQ1zWxJLtes6XQDGpJ7dFRG29MzoDG9Xr6TqFI3dRwzudmyv0ENdGg8Ru8VS5a2YaT3z8kzCMqEck4qXI7bWlJwjM1v4vgF3aMp2+Ytc0zIOUODtN2p3jwXFOs0NMMRLA8NNfM9zAGjQcye5SUWXjmr4GsNvHPd1i0N11Jc0+0q32lGhlE12zx/OD5oBfYLTY3NDiZAiY3mE7g+DUK0zLTMATJOk6Dig96NenLbvrgszKtJunSUXd7mn4rp9WiRqaI7Q8D46qA7Y6gGkgkkcExV2VpNcGkHrDQgmOMyowbYQuKVN1N2WpTDokEVGjUaxv4qRsg7LUBc/M5wOgfOURujy1Q6rslbigKoLiXEBrd0kmN896c2XtKdO46rSHZHT1p0QufaNgOC3bmWzEqxO5c0qxI1JHiQpuH0A+q2YI1kHuKMYnYtewgAAj0YEarm67a5qxrGnRRcWsadUEGc3A8R3FVKvYupktJ7jzCstxULSQeBiOSC49ekBsAEydSmvDcrhLZ7MR1mJTju90Vj6lTOjy4O60uaM0nXKMpOg3aoe6wdwLfaptRz9Tp/VLrz6PDTULuqUkqtmFc+xCbY1Pu+1SKNrU+55lOjpPV1G/UbvNO03v1OXqjjI3o1ll8sCSv2R3Ttakb2ZvGFJp2tTi9oHY2UyyrUAByiSeYiFMz1ZIGUaSJO5brNJ+7FpY0vZEinjFVvVbTc7KSD6BzctCZT7cerZhktz0saZqbTHmY3Ik2zBa3OyHdwPuXj8Pp7iA08zmDfMLgZYS3N8npsOfHsSoANxhxqzVodY7gKcRrw1jeilTGqo/WUHkfw6Q+CebaUmuglp7QXkKUy1o/dd4vPwQqL+TVZ8XvEhYFjbel61vk5POTTw4d6tf1KlUkuzc9Krm+wuQ7DrBjj1aAcIMzxHHQp1rrUkgGiANIBgjmNDojjaMM2THJ2lRw/C7adWPd/1H/Nc4ZbUX1Wth9MB0NG/2ntXQZQDwWDra6tcSfepX9n2z3h9Rus65nuaToruZn5LLwXkCN0fufNRra7zVA3pQTqcvU1A7kFGzls7XoA7vfUcPaVLwnBqVBzTStqdN0wXNYAQ0jWXESsqfuG2vYsS5JSleISzxJKElCjF9vv7zdf8xS/kVTuPtd6SS6uD6ZwdT9YhHcrhsf8Aqf8AE73NSSQZexpp/WSsf/V/4m/zIbY+nbfxgkklI+pnan9Bf9v7F9PFc1N1L9938iSSk+xgcVf7pR72+8oPgn97d/DP8rUklh/qIGResH/WN8fcUcr7kklz9b6xnD2M1x/9dU/fd71V8d3N7z8Ekk1oPqxFNR6WBX8e8J1u9qSS9CjnMcpek/uXtH9W7vC9SRoBjjvRZ4qSPTPcfcEklpEzZZh6LO9c3u4pJLmZTqYu53S3juRe03BJJLjBZML9Edyq9L4n3lJJAWgpYbgih+PwXqSjCXcM0tw7gunJJLM0EF6kkqRZ6Ekkl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klinika-krasota.ru/assets/images/Laboratornaja_diagnostika_kandid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05064"/>
            <a:ext cx="561662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Емдеу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тоқпен емдеу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(гамматерапевтикалық, мегавольттік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аппарат)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Лимфогранулематоздың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– 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радикалды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бағдарлама қолданылады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Зақымданған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түйіндерге қолданылатын сәуленің жиынтық дозасы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40-50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пайыз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Профилактикалық емнің жиынтық дозасы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35-40 гр.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Химиялық дәрілер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МОРР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эмбихин+винкристин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прокарбазин+преднизолон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СУРР (СС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NY+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винбластин+прокарбазин+преднизолон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АВУД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адриамицин+блеомицин+винбластин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схемалары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Химиялық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сәулені қосып қолданған емнің нәтижесі 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Дереккөздер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1. </a:t>
            </a:r>
            <a:r>
              <a:rPr lang="ru-RU" dirty="0" smtClean="0">
                <a:hlinkClick r:id="rId2"/>
              </a:rPr>
              <a:t>http://de.wikipedia.org/wiki/Hodgkin-Lymphom</a:t>
            </a:r>
            <a:endParaRPr lang="ru-RU" dirty="0" smtClean="0"/>
          </a:p>
          <a:p>
            <a:r>
              <a:rPr lang="ru-RU" dirty="0" smtClean="0"/>
              <a:t>2. </a:t>
            </a:r>
            <a:r>
              <a:rPr lang="ru-RU" dirty="0" smtClean="0">
                <a:hlinkClick r:id="rId3"/>
              </a:rPr>
              <a:t>http://ru.wikipedia.org/wiki/Лимфогранулематоз</a:t>
            </a:r>
            <a:endParaRPr lang="ru-RU" dirty="0" smtClean="0"/>
          </a:p>
          <a:p>
            <a:r>
              <a:rPr lang="ru-RU" dirty="0" smtClean="0"/>
              <a:t>3. Патологоанатомическая диагностика опухолей под редакцией академика АМН СССР Н. А. Краевского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Лимфа </a:t>
            </a:r>
            <a:r>
              <a:rPr lang="ru-RU" b="1" dirty="0" err="1" smtClean="0"/>
              <a:t>түйіндері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(лимфатические узлы);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lymphatici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лат.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nodi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таза су,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ылғал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дөңгелек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сопақша 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тамырларының бойында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лимфоциттердің түзілу 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лимфоцитопоэз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жүретін шеткі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қантұзу мүшесі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Лимфа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сыртынан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дәнекер ұлпалық қапшықпен қапталған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коллаген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талшықтарынан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аздаған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эластин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талшықтарынан және миоциттерден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Дәнекерүлпалық қапшықтан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ішіне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дәнекерүлпалық перделікгер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торлана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жалғасып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негізін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стромасын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pload.wikimedia.org/wikipedia/commons/thumb/c/cb/Illu_lymph_node_structure_ru.png/400px-Illu_lymph_node_structure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89040"/>
            <a:ext cx="5904656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4427984" cy="65253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Аралықтарында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түйінінің негізгі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қызметтерін атқаратын оның паренхимасы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Паренхиманың негізін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ретикулалы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ұлпа құрайды.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түйіндері сыртқы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қыртысты заттан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бозғылт заттан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заттардың аралығындағы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қыртысмаңы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паракортикальды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аймақтан тұрады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Қыртысты затты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лимфобласттардан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макрофагтардан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дендритті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жасушалардан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және лимфоциттерден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түзілген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түйіншелері және қапшық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түйіншелер аралығындағы шеткі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қойнау құрайды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Бозғылт затты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перделікгер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орталық қойнаулар, лимфоидты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ұлпадан құралған жүмсақ баулар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түзеді.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Қыртысмаңы аймағын перделікгер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аралық қойнаулар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төменгі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түйіншелері және жұмсақ баулар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Шеткі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аралық және орталық қойнаулармен ретикулалы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ұлпа арқылы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сүзіле ағып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механикалық және биологиялық тазартулардан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түйіндерінде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фагоцитоз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арқылы бөгде заттар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жойылады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Т-және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лифоциттер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денелер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түзіледі.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түйіндері организмдегі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қорғаныс және қантұзу қызметтерін атқарады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baseline="30000" dirty="0" smtClean="0">
                <a:latin typeface="Times New Roman" pitchFamily="18" charset="0"/>
                <a:cs typeface="Times New Roman" pitchFamily="18" charset="0"/>
                <a:hlinkClick r:id="rId2"/>
              </a:rPr>
              <a:t>[1]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http://www.tryphonov.ru/tryphonov2/pic2/lymsy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014"/>
            <a:ext cx="4788024" cy="6497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ryphonov.ru/tryphonov2/pic2/lymsy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860032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tryphonov.ru/tryphonov2/pic2/lymsy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59"/>
            <a:ext cx="3816424" cy="657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ryphonov.ru/tryphonov2/pic2/lymsy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450086" cy="583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Лимфа үйіндерінің қатерлі ісігі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2304256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белгісі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морфологиялық белгісі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Березовский-Штернберг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клеткасының болуы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38" name="Picture 2" descr="http://www.medical-enc.ru/m/11/img/lymphogranulomatosi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02073"/>
            <a:ext cx="6192688" cy="3955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01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Мәселе маңыздылығы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жайында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алғаш 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1832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Ходжкин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АҚШ.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Жапонияда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жасқа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жасқа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45-50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жүйесінде кездесетін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ісіктердің 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лимфогранулематоз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жағынан 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(40%).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Әйелдерге қарағанда еркектер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1,3-1,7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ауырады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6512" y="284162"/>
          <a:ext cx="9396536" cy="631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509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Клиникасы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ЛГМ-ның клиникалық белгілері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топқа бөлінеді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ешбір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себепсіз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үлкеюі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бірімен-бірі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байланыспаған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жан-жағындағы тінге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өспеген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қозғалмалы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жекелеген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әр топтарының үлкеюімен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ағзаларда патологиялық өзгерістердің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Клиникалық ағымына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 түрде басталады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аяқ астынан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дененің ыстығы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400-қа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көтеріледі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босаңсиды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әлсіздік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буындар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Жеделдеу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және іштегі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мүшелердің зақымдануымен басталады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Аурудың созылмалы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- 90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пайызда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қолданған емнен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аурудың өмірі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жылға созылады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Қызудың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38-қа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көтерілуі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Түнде ағып терлеу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Жүдеую Терінің қышуы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 (75-80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зақымданады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</TotalTime>
  <Words>572</Words>
  <Application>Microsoft Office PowerPoint</Application>
  <PresentationFormat>Экран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Әл-Фараби атындағы Қазақ Ұлттық Универстеті </vt:lpstr>
      <vt:lpstr>Лимфа түйіндері</vt:lpstr>
      <vt:lpstr>Слайд 3</vt:lpstr>
      <vt:lpstr>Слайд 4</vt:lpstr>
      <vt:lpstr>Слайд 5</vt:lpstr>
      <vt:lpstr>Лимфа үйіндерінің қатерлі ісігі </vt:lpstr>
      <vt:lpstr>Мәселе маңыздылығы</vt:lpstr>
      <vt:lpstr>Слайд 8</vt:lpstr>
      <vt:lpstr>Клиникасы </vt:lpstr>
      <vt:lpstr>Диагностика</vt:lpstr>
      <vt:lpstr>Емдеу </vt:lpstr>
      <vt:lpstr>Дереккөздер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9</cp:revision>
  <dcterms:created xsi:type="dcterms:W3CDTF">2015-04-19T13:33:10Z</dcterms:created>
  <dcterms:modified xsi:type="dcterms:W3CDTF">2021-08-20T07:42:23Z</dcterms:modified>
</cp:coreProperties>
</file>